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7" r:id="rId2"/>
    <p:sldId id="300" r:id="rId3"/>
    <p:sldId id="301" r:id="rId4"/>
    <p:sldId id="349" r:id="rId5"/>
    <p:sldId id="302" r:id="rId6"/>
    <p:sldId id="259" r:id="rId7"/>
    <p:sldId id="303" r:id="rId8"/>
    <p:sldId id="340" r:id="rId9"/>
    <p:sldId id="273" r:id="rId10"/>
    <p:sldId id="312" r:id="rId11"/>
    <p:sldId id="313" r:id="rId12"/>
    <p:sldId id="314" r:id="rId13"/>
    <p:sldId id="315" r:id="rId14"/>
    <p:sldId id="318" r:id="rId15"/>
    <p:sldId id="319" r:id="rId16"/>
    <p:sldId id="316" r:id="rId17"/>
    <p:sldId id="317" r:id="rId18"/>
    <p:sldId id="320" r:id="rId19"/>
    <p:sldId id="339" r:id="rId20"/>
    <p:sldId id="321" r:id="rId21"/>
    <p:sldId id="299" r:id="rId22"/>
    <p:sldId id="350" r:id="rId23"/>
    <p:sldId id="351" r:id="rId24"/>
    <p:sldId id="295" r:id="rId25"/>
    <p:sldId id="296" r:id="rId26"/>
    <p:sldId id="297" r:id="rId27"/>
    <p:sldId id="277" r:id="rId28"/>
    <p:sldId id="343" r:id="rId29"/>
    <p:sldId id="345" r:id="rId30"/>
    <p:sldId id="344" r:id="rId31"/>
    <p:sldId id="346" r:id="rId32"/>
    <p:sldId id="347" r:id="rId33"/>
    <p:sldId id="348" r:id="rId34"/>
    <p:sldId id="298" r:id="rId35"/>
    <p:sldId id="282" r:id="rId36"/>
    <p:sldId id="276" r:id="rId37"/>
    <p:sldId id="337" r:id="rId38"/>
    <p:sldId id="338" r:id="rId39"/>
    <p:sldId id="305" r:id="rId40"/>
    <p:sldId id="306" r:id="rId41"/>
    <p:sldId id="307" r:id="rId42"/>
    <p:sldId id="309" r:id="rId43"/>
    <p:sldId id="336" r:id="rId44"/>
    <p:sldId id="341" r:id="rId45"/>
    <p:sldId id="278" r:id="rId46"/>
    <p:sldId id="280" r:id="rId47"/>
    <p:sldId id="322" r:id="rId48"/>
    <p:sldId id="352" r:id="rId49"/>
    <p:sldId id="265" r:id="rId50"/>
    <p:sldId id="308" r:id="rId51"/>
    <p:sldId id="267" r:id="rId52"/>
    <p:sldId id="324" r:id="rId53"/>
    <p:sldId id="269" r:id="rId54"/>
    <p:sldId id="291" r:id="rId55"/>
    <p:sldId id="266" r:id="rId56"/>
    <p:sldId id="292" r:id="rId57"/>
    <p:sldId id="271" r:id="rId58"/>
    <p:sldId id="293" r:id="rId59"/>
    <p:sldId id="333" r:id="rId60"/>
    <p:sldId id="334" r:id="rId61"/>
    <p:sldId id="335" r:id="rId62"/>
    <p:sldId id="326" r:id="rId63"/>
    <p:sldId id="327" r:id="rId64"/>
    <p:sldId id="328" r:id="rId65"/>
    <p:sldId id="329" r:id="rId66"/>
    <p:sldId id="330" r:id="rId67"/>
    <p:sldId id="332" r:id="rId68"/>
    <p:sldId id="331" r:id="rId69"/>
    <p:sldId id="353" r:id="rId70"/>
    <p:sldId id="310" r:id="rId71"/>
    <p:sldId id="286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876"/>
    <a:srgbClr val="A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14"/>
    <p:restoredTop sz="94112"/>
  </p:normalViewPr>
  <p:slideViewPr>
    <p:cSldViewPr snapToGrid="0" snapToObjects="1">
      <p:cViewPr varScale="1">
        <p:scale>
          <a:sx n="76" d="100"/>
          <a:sy n="76" d="100"/>
        </p:scale>
        <p:origin x="1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3" d="100"/>
          <a:sy n="103" d="100"/>
        </p:scale>
        <p:origin x="461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3F51A-BC9D-9142-B49C-443B9336A6E7}" type="datetimeFigureOut">
              <a:rPr lang="en-US" smtClean="0"/>
              <a:t>9/18/19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F158F-6220-D949-865D-E57032857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9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hootsuite.com/brands-making-the-most-of-memes/" TargetMode="External"/><Relationship Id="rId4" Type="http://schemas.openxmlformats.org/officeDocument/2006/relationships/hyperlink" Target="https://blog.hootsuite.com/pinterest-statistics-for-business/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 shows that customers who experience positive interactions with your company on social media are almost three times more likely to recommend your brand. Neil Patel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96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if you aren’t a great writer?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17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 generated content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8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content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2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even film on an </a:t>
            </a:r>
            <a:r>
              <a:rPr lang="en-US" dirty="0" err="1"/>
              <a:t>iphone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23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podcast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53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50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Facebook pages: 1-2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Twitter: 3-10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Instagram: 1-3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Instagram Stories: 2-5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Pinterest: 3-20 times per day</a:t>
            </a:r>
          </a:p>
          <a:p>
            <a:pPr fontAlgn="base">
              <a:buFont typeface="Wingdings" pitchFamily="2" charset="2"/>
              <a:buChar char="Ø"/>
            </a:pPr>
            <a:r>
              <a:rPr lang="en-US" sz="1200" dirty="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LinkedIn: 1-2 times per week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page grows </a:t>
            </a:r>
            <a:r>
              <a:rPr lang="mr-IN" dirty="0"/>
              <a:t>–</a:t>
            </a:r>
            <a:r>
              <a:rPr lang="en-US" dirty="0"/>
              <a:t> the rules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25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up with this 80/20 rule. What do I share? How much of my own things do I share.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78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80% of your content should be from parallel sources, content that engages followers. Educates followers, promotes followers. (FAQ’s) and 20% is promotional.  </a:t>
            </a:r>
            <a:r>
              <a:rPr lang="en-US" dirty="0" err="1"/>
              <a:t>Pubblx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30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it all about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19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it all about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6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meme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trending hashtag might work well in a tweet, but fall flat on Facebook. Want to share a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lookbook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cool new product?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Post to Pinterest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LinkedIn probably won’t do much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0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Managing too many accounts. You should own every platform- but you can’t do every platform well unless you have a team. Find which platforms work best with your audience and focus on them.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839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engaging with your audience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Ghosting your audience. Posting in bursts.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76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customers spend 20-40% more with companies that they have social media engagement with.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536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EF158F-6220-D949-865D-E5703285788D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91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75680F-6037-364D-912E-524EF61DD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75E3131-48C0-D64E-B037-44408FEC5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8DDA7B8-352B-6A40-91AD-DA7D36BE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C7FDCD-970F-6240-88AC-1484E79D1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5068CF-12E9-F142-B68D-DC4A8F46F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9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09FACF-EAEE-5D4A-A5F3-632B2A5A4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7222FD-DAC9-FF44-A438-68166DE0B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E44E2E5-3465-DC42-A57E-CAA7E9E3F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71614A-F3A2-B344-B985-42A44D38F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921CF1-A78F-9F43-967A-DB5C3739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9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996445-1A45-304C-AB4C-423A177F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F2460F-F97D-B64C-8C44-6C0E4EBD8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225BAD7-A6BE-B54D-9B2C-E3AD4833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601F37-A6B1-E74B-9629-9818B4D6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AA7EFA-3397-D44C-8CD2-DCB45701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1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4F930B-85F6-7245-8D3E-338E7D75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B01E82-3B91-8D44-A783-A4AF0B2D8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9B4D29-8C19-8540-8127-3A6D51DEC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B747830-37CB-594B-81BD-D0FDF7CE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9267E0-4C7D-C34F-9E48-370132D6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78E3868-3E1C-9D47-B4AF-715D9B44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A201DA5-7675-6142-9AEF-C4A5D6ADD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3ADD51E-A673-1243-8538-216C142B8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6B79E27-F95F-C247-AD2E-EC2A945EA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BD8D0AD-FF7A-0847-993A-48F3A27FF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7A10D60-5D79-A647-A71C-74D4F92ED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062960D-6DCF-E743-9DB8-E76E62A25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003539A-2AB6-DD48-9CB1-A5D590CD9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14843E1-0A26-9B4A-B9AF-0ABD55BA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7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D80A23-15A5-4F4A-9D79-15C06DBAE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FE4B70A-FB42-D041-B468-88D95583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41DC60D-A594-9E42-91C3-75755CACC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98A97FE-B058-3D40-9A99-61F54254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2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F968F2B-7687-C344-8CA4-0AC6CF208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7AFB5FE-DF12-EA48-B35C-45FC74B0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7CDF74F-77F2-074F-B49D-25A773A2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5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8BA516-CE56-8145-BD74-99DD1B9E0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177DC6-534C-DC4F-8B9F-FB66F4EFE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5D57166-3286-D34D-8849-6FABFF99C5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E50165A-C194-DD4D-AF98-B926ED032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8DE556-3F14-554D-83DF-3FEABF2D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D7FA178-8B8F-9A40-B0A7-E4DB8637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9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CF3C045-81EB-1D45-A85E-19D6DE91D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BFB7146-4109-B54D-8C74-10A2FEB176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DE7AE2D-3506-954C-B5F7-CC3E38671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B8D50B6-BFE6-E14F-A9BF-B61FBAB1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DBA25CD-072E-5F49-921F-2A5890EEA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426BF85-E827-874B-9E10-4CBBF1AC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6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047136-D6C8-0347-A4C7-A97086A4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9AE9DC2-0539-844C-8FD3-5D1CDE79C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218F69-FE34-1845-946F-1F21D4208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3971AE-9A3F-414B-A7A9-83FAB08B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BA7CF45-C38A-124B-ADF9-CDF73C07B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0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8E6795E-FF61-CB44-B5B5-C5A8B82CA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D1E7E81-D9F5-F849-AF50-468C8C379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089544F-F0FE-374C-BFAB-DD5B1EF4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AE2C60-F366-FE47-92B3-976DCFE65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B521F6D-9B90-3A44-9990-224F97CA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56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1F8250A-4EC2-EF47-B0B2-61DC3E30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D18BB55-FFB0-734E-B979-92DB77069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D739B8-6B84-2B49-B760-C39DEB1963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260A8-3034-4046-967A-25FED09C292E}" type="datetimeFigureOut">
              <a:rPr lang="en-US" smtClean="0"/>
              <a:t>9/18/19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1BC13D-8C3E-1541-9356-1CB57B2D3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4B7881-9399-B943-AD87-86FE2A8BB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ED636-A77E-B34C-80C3-AAE41BA97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8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8.gi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5.g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7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9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1.gi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3.gi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5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5AA7C2-2AF7-3943-8A63-3139C058B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0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77AC35-8017-0544-817C-5930DFD8D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030"/>
            <a:ext cx="12276082" cy="691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73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5FCC61B-3326-8A49-9B55-E91ADCCAB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5030"/>
            <a:ext cx="12183070" cy="686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2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A624548-0E66-714C-A2B1-AF3619F919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9" y="10"/>
            <a:ext cx="12587959" cy="70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02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9A7F05D-6417-D24B-82E1-8F58ABEED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73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775B9AE-9DCE-F948-B380-ECCA155F9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90" y="0"/>
            <a:ext cx="10292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36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800F2D4-B123-8B40-9EB8-D0C056E240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10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BE5AF72-FB58-A34C-BDF2-1B1BB843F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43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24D511C-DD61-0B4F-AE48-FA2B3DE9A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1897" y="-169817"/>
            <a:ext cx="13167360" cy="74066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86B846E-B844-674C-B373-6029DB8AB461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14F6BF-842D-9C42-956F-924B2E1B69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44" y="522514"/>
            <a:ext cx="10458159" cy="581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90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D3FFD2A-3DB3-4545-A6D5-06735292B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0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BE586D0-CB56-E54F-ABA5-B1AFB4C8E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1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DA9A8CA-3158-F54F-865C-37EBBB35E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04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E851106-145A-3349-9A97-D132E18AC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17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7957458-3C63-2644-A427-112824EC9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84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295317B-45D6-2248-AEF1-94E9B37A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47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EA40F91-FC48-844D-BE00-F13C57BF3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27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28961B7-F536-AC41-84D7-5B54D95CC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0629"/>
            <a:ext cx="12656457" cy="711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97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AD6EBD2-F1BE-0942-9CF9-DA073041CE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13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10DE488-2E43-0147-9ED4-8A2C97733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75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3938966-A118-9A4D-B757-E90FA5D9DA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3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D437A19-45DB-1045-95DC-62401EF3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14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3433203-CA4A-F048-AF96-536789D08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960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6AEF4EB-31B5-C34A-86A1-5B63BC407F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" b="19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51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5E574BD-F85F-A44F-9786-A27EDC4D9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89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BA74584-EB3E-454D-BDB8-EF91E9A02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52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82869BE-6FF1-BD49-AE80-5650E0740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56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CBDD477-539C-5A47-B514-177F4E389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6173E2CD-1C4D-8F41-9DAF-9E344B226B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208" y="4030264"/>
            <a:ext cx="2600175" cy="2600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40C01AA-4680-274C-8FFE-A1C95ECA7B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507" y="1315733"/>
            <a:ext cx="4968486" cy="2600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C372336-5EDF-1A48-8AFE-F7CC83486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269" y="1315733"/>
            <a:ext cx="3720296" cy="531470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85127990-3C89-1B45-ADB1-5F5F2F83F7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0743" y="4030264"/>
            <a:ext cx="3811855" cy="26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03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3B3CEC0-5E22-7F45-9C0F-7830814A7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34" y="643466"/>
            <a:ext cx="873893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237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32086E9-3BE7-D948-8B9B-2035A9A771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1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3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CFA6ABD-F592-EC4C-B98E-FAB94E6B15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9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76A8470-2C38-3D41-8EBA-6AACB102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932" y="397932"/>
            <a:ext cx="6045201" cy="604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85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A93226-CB30-274D-B5A7-38E3BA83C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30" y="0"/>
            <a:ext cx="11027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05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2BC83D-C52F-F249-82CA-8FF2EED5B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727"/>
            <a:ext cx="12192000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206795F-8A8A-ED41-8839-6B4EBFEA1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07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7464B12-8C18-2E4E-AE39-4C6DF1D33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685AF65-5E67-044B-842E-2FF437568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669" y="1533932"/>
            <a:ext cx="9235440" cy="483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3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4F94807-389B-7949-AF1E-DE6B72642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2930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D9F621C-52AF-2442-A293-D0B3BE1B5C1A}"/>
              </a:ext>
            </a:extLst>
          </p:cNvPr>
          <p:cNvSpPr txBox="1"/>
          <p:nvPr/>
        </p:nvSpPr>
        <p:spPr>
          <a:xfrm rot="19572233">
            <a:off x="6007769" y="1216012"/>
            <a:ext cx="2801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Ink Free" panose="03080402000500000000" pitchFamily="66" charset="0"/>
              </a:rPr>
              <a:t>Find your sweet spot! </a:t>
            </a:r>
          </a:p>
        </p:txBody>
      </p:sp>
    </p:spTree>
    <p:extLst>
      <p:ext uri="{BB962C8B-B14F-4D97-AF65-F5344CB8AC3E}">
        <p14:creationId xmlns:p14="http://schemas.microsoft.com/office/powerpoint/2010/main" val="14093602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54AC01D-9171-0D4F-86E1-20ADFD2373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932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71C212-CFC8-1442-9C6C-3AE33FEEA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00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7A0EE5-4C8B-C540-AEF9-461C69658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79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5AC1AF-7931-0E49-9376-49B2AFA0F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63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0CCA04B-085F-AB4E-92BD-348CBF53E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40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2330BEB-473D-B743-9C7C-06E3E5218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566" y="-1"/>
            <a:ext cx="12309566" cy="692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861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1793993-860F-A345-8BEB-BF0EEA606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615" y="-175846"/>
            <a:ext cx="12817230" cy="7209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2387319-17A4-7344-A9D4-A28D8F040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55" y="774444"/>
            <a:ext cx="9565968" cy="530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388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6A684DC-2C36-EF4B-924A-0DD8149A89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975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9C6BCC-3D3F-1C4E-B75B-4D6A28078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276" y="0"/>
            <a:ext cx="12823429" cy="72237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4E5CE31-5540-9D4E-82E8-93FE39003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50" y="2116183"/>
            <a:ext cx="12061950" cy="404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11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ED31CD8-0882-814B-BEBF-3A7FBEFE3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" y="0"/>
            <a:ext cx="1217414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FB690ED-EB5F-E041-820F-19E0AA2A1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45" y="2129952"/>
            <a:ext cx="12006508" cy="338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62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66C419A-AAF4-A144-B11F-9A58625DD7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35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6B2EA5B-9C1F-6C40-ADC2-21D7F3A48C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6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558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F5C837B-5E12-0841-B01B-4C0EBC9B355D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51CEE31-4DE2-DB47-AC68-B71137DF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75" y="463731"/>
            <a:ext cx="10590247" cy="593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508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F5C837B-5E12-0841-B01B-4C0EBC9B35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21A7335-ABC9-3E41-AFFD-DDA63138A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45" y="378372"/>
            <a:ext cx="11001355" cy="620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125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8167C7-A33B-4C41-9366-537A6F15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1687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elugu Sangam MN" pitchFamily="2" charset="0"/>
                <a:cs typeface="Telugu Sangam MN" pitchFamily="2" charset="0"/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elugu Sangam MN" pitchFamily="2" charset="0"/>
                <a:cs typeface="Telugu Sangam MN" pitchFamily="2" charset="0"/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Telugu Sangam MN" pitchFamily="2" charset="0"/>
                <a:cs typeface="Telugu Sangam MN" pitchFamily="2" charset="0"/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Telugu Sangam MN" pitchFamily="2" charset="0"/>
                <a:cs typeface="Telugu Sangam MN" pitchFamily="2" charset="0"/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8379C68-AADC-0948-BBB0-90D8B7EC8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604652" cy="70901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C7B9C23-801B-1B45-81DD-BF00828A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636" y="932237"/>
            <a:ext cx="8877379" cy="499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24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4CD5C74-E691-964E-80A4-D2B4CAE650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387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FB63AF5-23E7-CB48-ADBD-F00E5DFD19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t="1310" b="14420"/>
          <a:stretch/>
        </p:blipFill>
        <p:spPr>
          <a:xfrm>
            <a:off x="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8167C7-A33B-4C41-9366-537A6F15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0" y="6858000"/>
            <a:ext cx="9144000" cy="10277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600" dirty="0">
                <a:solidFill>
                  <a:srgbClr val="FFFFFF"/>
                </a:solidFill>
              </a:rPr>
              <a:t/>
            </a:r>
            <a:br>
              <a:rPr lang="en-US" sz="5600" dirty="0">
                <a:solidFill>
                  <a:srgbClr val="FFFFFF"/>
                </a:solidFill>
              </a:rPr>
            </a:br>
            <a:r>
              <a:rPr lang="en-US" sz="5600" dirty="0">
                <a:solidFill>
                  <a:srgbClr val="FFFFFF"/>
                </a:solidFill>
              </a:rPr>
              <a:t/>
            </a:r>
            <a:br>
              <a:rPr lang="en-US" sz="5600" dirty="0">
                <a:solidFill>
                  <a:srgbClr val="FFFFFF"/>
                </a:solidFill>
              </a:rPr>
            </a:br>
            <a:endParaRPr lang="en-US" sz="5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969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8BB7EB2-ABCD-C040-B4A6-60D79E6BD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418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1E2D0BB-3869-F84C-B100-E977F10F4D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BBF7D2A-09BF-A840-A3E0-8862C4CB4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34" y="461467"/>
            <a:ext cx="10652605" cy="596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3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EA8CB11-BEB7-CB4A-BFA3-280D66B593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218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70C2F16-DD91-A849-BCAF-B7B1C24DD637}"/>
              </a:ext>
            </a:extLst>
          </p:cNvPr>
          <p:cNvSpPr/>
          <p:nvPr/>
        </p:nvSpPr>
        <p:spPr>
          <a:xfrm>
            <a:off x="1" y="0"/>
            <a:ext cx="12192000" cy="7475838"/>
          </a:xfrm>
          <a:prstGeom prst="rect">
            <a:avLst/>
          </a:prstGeom>
          <a:solidFill>
            <a:schemeClr val="tx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8827A03-295A-CB40-8B6A-9E5068076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929" y="998483"/>
            <a:ext cx="8950142" cy="503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2882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E418E92-061D-4A43-AA78-CCF5C0524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375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A478E11-3B24-4045-A426-08F111E892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51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4A07DD-0E07-384D-9A16-10EE8BD331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715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E3F709-BDEA-BC4A-8346-6FFD2E934F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344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0A0883B-F4CE-054C-9124-DD5AB3A349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7130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7402E03-3493-AC40-9C43-58176A82E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411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CC29733-D584-B649-A4F7-932E0E635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70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EB11C81-AE37-8B4B-97DC-0621216537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050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C7D1F9F-5B95-BC45-A557-DEDD70247D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466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ACA4B6B-6AE7-084C-B913-603134C50C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0131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50DFBAD-09AF-0B4B-8D24-FECA37E69D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228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A591470-9943-0744-89B0-75053CB42A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766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4C12873-3E48-4D49-95BC-FF8446D7C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672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9C2505D-8776-5145-A2A8-F9C1D8C8A073}"/>
              </a:ext>
            </a:extLst>
          </p:cNvPr>
          <p:cNvSpPr txBox="1"/>
          <p:nvPr/>
        </p:nvSpPr>
        <p:spPr>
          <a:xfrm>
            <a:off x="-2" y="675157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chemeClr val="bg1"/>
                </a:solidFill>
                <a:latin typeface="Telugu Sangam MN" pitchFamily="2" charset="0"/>
                <a:cs typeface="Telugu Sangam MN" pitchFamily="2" charset="0"/>
              </a:rPr>
              <a:t>Grab this presentation</a:t>
            </a:r>
            <a:endParaRPr lang="en-US" sz="5400" dirty="0">
              <a:solidFill>
                <a:schemeClr val="bg1"/>
              </a:solidFill>
              <a:latin typeface="Telugu Sangam MN" pitchFamily="2" charset="0"/>
              <a:cs typeface="Telugu Sangam M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72E518D-9744-E249-A2C5-0A80E496A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38761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52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4410</TotalTime>
  <Words>277</Words>
  <Application>Microsoft Macintosh PowerPoint</Application>
  <PresentationFormat>Widescreen</PresentationFormat>
  <Paragraphs>45</Paragraphs>
  <Slides>71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9" baseType="lpstr">
      <vt:lpstr>Calibri</vt:lpstr>
      <vt:lpstr>Calibri Light</vt:lpstr>
      <vt:lpstr>Ink Free</vt:lpstr>
      <vt:lpstr>Mangal</vt:lpstr>
      <vt:lpstr>Telugu Sangam MN</vt:lpstr>
      <vt:lpstr>Wingdings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Toni Anderson</dc:creator>
  <cp:lastModifiedBy>Microsoft Office User</cp:lastModifiedBy>
  <cp:revision>4</cp:revision>
  <dcterms:created xsi:type="dcterms:W3CDTF">2019-09-16T20:50:33Z</dcterms:created>
  <dcterms:modified xsi:type="dcterms:W3CDTF">2019-09-21T17:02:32Z</dcterms:modified>
</cp:coreProperties>
</file>